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954000" cy="16764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8" d="100"/>
          <a:sy n="28" d="100"/>
        </p:scale>
        <p:origin x="229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974E2C-944D-4115-B1EB-C719A6537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250" y="2743555"/>
            <a:ext cx="9715500" cy="5836355"/>
          </a:xfrm>
        </p:spPr>
        <p:txBody>
          <a:bodyPr anchor="b"/>
          <a:lstStyle>
            <a:lvl1pPr algn="ctr">
              <a:defRPr sz="4636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DD092A3-445C-48A0-A4AA-3965398B1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250" y="8804982"/>
            <a:ext cx="9715500" cy="4047418"/>
          </a:xfrm>
        </p:spPr>
        <p:txBody>
          <a:bodyPr/>
          <a:lstStyle>
            <a:lvl1pPr marL="0" indent="0" algn="ctr">
              <a:buNone/>
              <a:defRPr sz="1854"/>
            </a:lvl1pPr>
            <a:lvl2pPr marL="353278" indent="0" algn="ctr">
              <a:buNone/>
              <a:defRPr sz="1545"/>
            </a:lvl2pPr>
            <a:lvl3pPr marL="706557" indent="0" algn="ctr">
              <a:buNone/>
              <a:defRPr sz="1391"/>
            </a:lvl3pPr>
            <a:lvl4pPr marL="1059835" indent="0" algn="ctr">
              <a:buNone/>
              <a:defRPr sz="1236"/>
            </a:lvl4pPr>
            <a:lvl5pPr marL="1413114" indent="0" algn="ctr">
              <a:buNone/>
              <a:defRPr sz="1236"/>
            </a:lvl5pPr>
            <a:lvl6pPr marL="1766392" indent="0" algn="ctr">
              <a:buNone/>
              <a:defRPr sz="1236"/>
            </a:lvl6pPr>
            <a:lvl7pPr marL="2119671" indent="0" algn="ctr">
              <a:buNone/>
              <a:defRPr sz="1236"/>
            </a:lvl7pPr>
            <a:lvl8pPr marL="2472949" indent="0" algn="ctr">
              <a:buNone/>
              <a:defRPr sz="1236"/>
            </a:lvl8pPr>
            <a:lvl9pPr marL="2826228" indent="0" algn="ctr">
              <a:buNone/>
              <a:defRPr sz="1236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28AF9E-53B3-4AE8-8E1A-97EE26ED3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D0F8C1-8030-496E-A449-2D98A0EC7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DD383B-9238-46EA-B81E-F0F9605DC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6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3C14D-9E8A-42A0-977A-D75CCEF43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14113CA-B724-4A6F-A7B7-5EAB18C7F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036113-6CE6-42C1-A40F-AF48580E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8ED220-CB39-4764-9F06-61070608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422AC3-EFC9-41C9-A418-F74EDB2D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3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90663E7-7B6D-49D3-8ECF-AE0649B4F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70206" y="892528"/>
            <a:ext cx="2793207" cy="14206715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C1F21A7-3C75-46C0-901A-8DF94CC15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0589" y="892528"/>
            <a:ext cx="8217694" cy="14206715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277DF0-76F2-4D5D-B52E-00BE40C7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CE9992-7F8B-40D2-ADB5-24565EFD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AB53E7-59C4-4786-BEF5-30073940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4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318390-52C0-4AED-A463-0F4ED493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E23EAE-0ADF-4D9E-A1ED-0D1C8B8CB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9AA02B-951C-47A9-A487-D9566C7CA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E67725-54C8-42E7-A6E9-C23EF6F7C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EC821C-CCB3-46A3-BA40-97D72030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7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5A4CC7-ABC5-4BE8-9C4F-F990CB138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841" y="4179364"/>
            <a:ext cx="11172825" cy="6973357"/>
          </a:xfrm>
        </p:spPr>
        <p:txBody>
          <a:bodyPr anchor="b"/>
          <a:lstStyle>
            <a:lvl1pPr>
              <a:defRPr sz="4636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2ED345A-0467-4979-AA17-D4D406F30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3841" y="11218691"/>
            <a:ext cx="11172825" cy="3667124"/>
          </a:xfrm>
        </p:spPr>
        <p:txBody>
          <a:bodyPr/>
          <a:lstStyle>
            <a:lvl1pPr marL="0" indent="0">
              <a:buNone/>
              <a:defRPr sz="1854">
                <a:solidFill>
                  <a:schemeClr val="tx1">
                    <a:tint val="75000"/>
                  </a:schemeClr>
                </a:solidFill>
              </a:defRPr>
            </a:lvl1pPr>
            <a:lvl2pPr marL="35327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2pPr>
            <a:lvl3pPr marL="706557" indent="0">
              <a:buNone/>
              <a:defRPr sz="1391">
                <a:solidFill>
                  <a:schemeClr val="tx1">
                    <a:tint val="75000"/>
                  </a:schemeClr>
                </a:solidFill>
              </a:defRPr>
            </a:lvl3pPr>
            <a:lvl4pPr marL="1059835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4pPr>
            <a:lvl5pPr marL="1413114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5pPr>
            <a:lvl6pPr marL="1766392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6pPr>
            <a:lvl7pPr marL="2119671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7pPr>
            <a:lvl8pPr marL="2472949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8pPr>
            <a:lvl9pPr marL="2826228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D0DEF9-FD0E-46E1-8969-F54C57B6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192AF7-1EEE-4B7E-BC49-9885E409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9647E2-9F3C-46F8-860B-25A4DD96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3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A7C054-CB34-4B1A-ACD5-0181D0BC2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0BA60FE-E1FA-4DDA-8C11-D6D2C89CC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588" y="4462639"/>
            <a:ext cx="5505450" cy="10636604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E81494E-AA52-4768-97D3-1E53120E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7963" y="4462639"/>
            <a:ext cx="5505450" cy="10636604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D437028-C4AF-4F65-A5DD-2B14BB95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053B6C0-CEE6-4C09-9EF9-487FC592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278B4B9-73B0-4B50-ABD7-3F972A8D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4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427013-50D8-4389-A28A-7D7877828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274" y="892533"/>
            <a:ext cx="11172825" cy="3240265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9C43372-6B06-483D-9D2A-05ADE8329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2276" y="4109509"/>
            <a:ext cx="5480149" cy="2014007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0F1893-96C6-4454-9813-D43996A47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2276" y="6123518"/>
            <a:ext cx="5480149" cy="90067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44E1F43-60AA-4ECE-9D16-9BB394FD6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57962" y="4109509"/>
            <a:ext cx="5507138" cy="2014007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804579D-7AC9-426C-9103-68E9ED212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7962" y="6123518"/>
            <a:ext cx="5507138" cy="90067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488E2A9-FE45-4B39-BDBA-8F2BB431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080161E-977B-4C9F-AF39-4ADD54D20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79DFBC9-B732-46C8-BD37-58DAAE9C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5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BE00AC-2C72-4399-B0F0-EFFD9AC6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C0836C4-7BAC-4A2A-B05D-A0AFFC210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3BB1298-2378-4D7A-AB63-B66512579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EE505D4-AA3D-4290-A370-62BBCFE19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3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DE284E6-241E-4F37-825B-011B294F0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6BE8E01-B46E-4E51-9DEB-1D5754B8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795DF69-D18F-4527-870B-768972488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0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5C0D74-59B8-4089-9553-30132E98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275" y="1117600"/>
            <a:ext cx="4178002" cy="391160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72152E8-5944-4F1D-8CA7-9CBBB74D6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7139" y="2413710"/>
            <a:ext cx="6557963" cy="11913305"/>
          </a:xfrm>
        </p:spPr>
        <p:txBody>
          <a:bodyPr/>
          <a:lstStyle>
            <a:lvl1pPr>
              <a:defRPr sz="2473"/>
            </a:lvl1pPr>
            <a:lvl2pPr>
              <a:defRPr sz="2164"/>
            </a:lvl2pPr>
            <a:lvl3pPr>
              <a:defRPr sz="1854"/>
            </a:lvl3pPr>
            <a:lvl4pPr>
              <a:defRPr sz="1545"/>
            </a:lvl4pPr>
            <a:lvl5pPr>
              <a:defRPr sz="1545"/>
            </a:lvl5pPr>
            <a:lvl6pPr>
              <a:defRPr sz="1545"/>
            </a:lvl6pPr>
            <a:lvl7pPr>
              <a:defRPr sz="1545"/>
            </a:lvl7pPr>
            <a:lvl8pPr>
              <a:defRPr sz="1545"/>
            </a:lvl8pPr>
            <a:lvl9pPr>
              <a:defRPr sz="1545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75C4E7A-74C5-4937-AF8A-A7F825E2D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2275" y="5029200"/>
            <a:ext cx="4178002" cy="9317215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8186AB8-BCA7-4067-8CF3-51FD9F7E8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16CD412-8D4B-45D6-AE40-EB19B056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B1D354F-6182-4457-A1D6-408993FF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92B236-27EB-4AED-978A-6EC788C01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275" y="1117600"/>
            <a:ext cx="4178002" cy="391160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85F1126-BE76-425E-88A5-E69562417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7139" y="2413710"/>
            <a:ext cx="6557963" cy="11913305"/>
          </a:xfrm>
        </p:spPr>
        <p:txBody>
          <a:bodyPr/>
          <a:lstStyle>
            <a:lvl1pPr marL="0" indent="0">
              <a:buNone/>
              <a:defRPr sz="2473"/>
            </a:lvl1pPr>
            <a:lvl2pPr marL="353278" indent="0">
              <a:buNone/>
              <a:defRPr sz="2164"/>
            </a:lvl2pPr>
            <a:lvl3pPr marL="706557" indent="0">
              <a:buNone/>
              <a:defRPr sz="1854"/>
            </a:lvl3pPr>
            <a:lvl4pPr marL="1059835" indent="0">
              <a:buNone/>
              <a:defRPr sz="1545"/>
            </a:lvl4pPr>
            <a:lvl5pPr marL="1413114" indent="0">
              <a:buNone/>
              <a:defRPr sz="1545"/>
            </a:lvl5pPr>
            <a:lvl6pPr marL="1766392" indent="0">
              <a:buNone/>
              <a:defRPr sz="1545"/>
            </a:lvl6pPr>
            <a:lvl7pPr marL="2119671" indent="0">
              <a:buNone/>
              <a:defRPr sz="1545"/>
            </a:lvl7pPr>
            <a:lvl8pPr marL="2472949" indent="0">
              <a:buNone/>
              <a:defRPr sz="1545"/>
            </a:lvl8pPr>
            <a:lvl9pPr marL="2826228" indent="0">
              <a:buNone/>
              <a:defRPr sz="1545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867416B-6FD7-4242-BEF3-ECACB5927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2275" y="5029200"/>
            <a:ext cx="4178002" cy="9317215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FB8FD4C-79E1-4705-9EAB-6EDCCC05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DC21073-37F8-4287-A152-0EB90F3C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CBAFCAC-455A-4F66-B927-30A92739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9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8412A56-EB99-4A5D-B47D-A9DEDC9F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588" y="892533"/>
            <a:ext cx="11172825" cy="324026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110B9D3-AD30-45A8-84AF-92628BC58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588" y="4462639"/>
            <a:ext cx="11172825" cy="1063660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C3B90A-D65E-4826-9211-0A5C5C2FC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8763" y="15537749"/>
            <a:ext cx="2914650" cy="892528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5C09-5B06-45DC-ADA0-EC5D3C293D8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30E9D1-C119-47B7-9C35-DA698EC35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1013" y="15537749"/>
            <a:ext cx="4371975" cy="892528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40C67A-D136-47FB-8F9B-CEF7EF0A7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588" y="15537749"/>
            <a:ext cx="2914650" cy="892528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44417-4752-4355-82E9-2DC3F5084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706557" rtl="1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639" indent="-176639" algn="r" defTabSz="706557" rtl="1" eaLnBrk="1" latinLnBrk="0" hangingPunct="1">
        <a:lnSpc>
          <a:spcPct val="90000"/>
        </a:lnSpc>
        <a:spcBef>
          <a:spcPts val="773"/>
        </a:spcBef>
        <a:buFont typeface="Arial" panose="020B0604020202020204" pitchFamily="34" charset="0"/>
        <a:buChar char="•"/>
        <a:defRPr sz="2164" kern="1200">
          <a:solidFill>
            <a:schemeClr val="tx1"/>
          </a:solidFill>
          <a:latin typeface="+mn-lt"/>
          <a:ea typeface="+mn-ea"/>
          <a:cs typeface="+mn-cs"/>
        </a:defRPr>
      </a:lvl1pPr>
      <a:lvl2pPr marL="529918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2pPr>
      <a:lvl3pPr marL="883196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545" kern="1200">
          <a:solidFill>
            <a:schemeClr val="tx1"/>
          </a:solidFill>
          <a:latin typeface="+mn-lt"/>
          <a:ea typeface="+mn-ea"/>
          <a:cs typeface="+mn-cs"/>
        </a:defRPr>
      </a:lvl3pPr>
      <a:lvl4pPr marL="1236475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4pPr>
      <a:lvl5pPr marL="1589753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5pPr>
      <a:lvl6pPr marL="1943031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6pPr>
      <a:lvl7pPr marL="2296310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7pPr>
      <a:lvl8pPr marL="2649588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8pPr>
      <a:lvl9pPr marL="3002867" indent="-176639" algn="r" defTabSz="706557" rtl="1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1pPr>
      <a:lvl2pPr marL="353278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2pPr>
      <a:lvl3pPr marL="706557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3pPr>
      <a:lvl4pPr marL="1059835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4pPr>
      <a:lvl5pPr marL="1413114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5pPr>
      <a:lvl6pPr marL="1766392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6pPr>
      <a:lvl7pPr marL="2119671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7pPr>
      <a:lvl8pPr marL="2472949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8pPr>
      <a:lvl9pPr marL="2826228" algn="r" defTabSz="706557" rtl="1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08312B6-BEDB-4429-ABCA-8D8CCA2CD56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54000" cy="16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0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5EEA3EC-0A69-454D-BE32-035A24F1E6A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54000" cy="16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94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0817EC4-55BB-48FE-B470-FB3667B2409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54000" cy="16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A24E6E3-D27E-45C1-969A-AD227B68042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54000" cy="16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4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83987C2-5A8E-4C24-B18D-CAA4FFCE67F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54000" cy="16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1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0869664-6D3C-4E7A-AFF0-3388BB1960C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54000" cy="16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5008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2018-11-10T21:22:44Z</dcterms:created>
  <dcterms:modified xsi:type="dcterms:W3CDTF">2018-11-10T21:22:44Z</dcterms:modified>
</cp:coreProperties>
</file>